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20" r:id="rId35"/>
    <p:sldId id="318" r:id="rId36"/>
    <p:sldId id="319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1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1.bin"/><Relationship Id="rId7" Type="http://schemas.openxmlformats.org/officeDocument/2006/relationships/image" Target="../media/image62.emf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image" Target="../media/image61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60.e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0" idx="2"/>
          </p:cNvCxnSpPr>
          <p:nvPr/>
        </p:nvCxnSpPr>
        <p:spPr>
          <a:xfrm flipH="1">
            <a:off x="343027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81381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9021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9634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12051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>
            <a:stCxn id="38" idx="2"/>
          </p:cNvCxnSpPr>
          <p:nvPr/>
        </p:nvCxnSpPr>
        <p:spPr>
          <a:xfrm flipH="1">
            <a:off x="341249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9" name="左右箭头 58"/>
          <p:cNvSpPr/>
          <p:nvPr/>
        </p:nvSpPr>
        <p:spPr>
          <a:xfrm>
            <a:off x="509016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132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1096" t="-3200" r="-1053" b="-3099"/>
                </a:stretch>
              </a:blip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7470</Words>
  <Application>WPS 演示</Application>
  <PresentationFormat>宽屏</PresentationFormat>
  <Paragraphs>809</Paragraphs>
  <Slides>34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34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444</cp:revision>
  <dcterms:created xsi:type="dcterms:W3CDTF">2020-09-25T03:58:00Z</dcterms:created>
  <dcterms:modified xsi:type="dcterms:W3CDTF">2022-05-23T03:27:36Z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8C2CE14E67594C2AB32968F433FC31CE</vt:lpwstr>
  </property>
</Properties>
</file>